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882" y="1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9238F8A-A666-4370-9A05-D64055242729}" type="datetimeFigureOut">
              <a:rPr lang="es-MX" smtClean="0"/>
              <a:t>02/02/2015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EB95337-ED1B-4D5E-9EC1-B2DFA172AAC5}"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9238F8A-A666-4370-9A05-D64055242729}" type="datetimeFigureOut">
              <a:rPr lang="es-MX" smtClean="0"/>
              <a:t>02/02/2015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EB95337-ED1B-4D5E-9EC1-B2DFA172AAC5}"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9238F8A-A666-4370-9A05-D64055242729}" type="datetimeFigureOut">
              <a:rPr lang="es-MX" smtClean="0"/>
              <a:t>02/02/2015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EB95337-ED1B-4D5E-9EC1-B2DFA172AAC5}"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9238F8A-A666-4370-9A05-D64055242729}" type="datetimeFigureOut">
              <a:rPr lang="es-MX" smtClean="0"/>
              <a:t>02/02/2015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EB95337-ED1B-4D5E-9EC1-B2DFA172AAC5}"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9238F8A-A666-4370-9A05-D64055242729}" type="datetimeFigureOut">
              <a:rPr lang="es-MX" smtClean="0"/>
              <a:t>02/02/2015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EB95337-ED1B-4D5E-9EC1-B2DFA172AAC5}"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9238F8A-A666-4370-9A05-D64055242729}" type="datetimeFigureOut">
              <a:rPr lang="es-MX" smtClean="0"/>
              <a:t>02/02/2015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CEB95337-ED1B-4D5E-9EC1-B2DFA172AAC5}"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9238F8A-A666-4370-9A05-D64055242729}" type="datetimeFigureOut">
              <a:rPr lang="es-MX" smtClean="0"/>
              <a:t>02/02/2015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CEB95337-ED1B-4D5E-9EC1-B2DFA172AAC5}"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9238F8A-A666-4370-9A05-D64055242729}" type="datetimeFigureOut">
              <a:rPr lang="es-MX" smtClean="0"/>
              <a:t>02/02/2015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CEB95337-ED1B-4D5E-9EC1-B2DFA172AAC5}"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9238F8A-A666-4370-9A05-D64055242729}" type="datetimeFigureOut">
              <a:rPr lang="es-MX" smtClean="0"/>
              <a:t>02/02/2015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CEB95337-ED1B-4D5E-9EC1-B2DFA172AAC5}"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9238F8A-A666-4370-9A05-D64055242729}" type="datetimeFigureOut">
              <a:rPr lang="es-MX" smtClean="0"/>
              <a:t>02/02/2015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CEB95337-ED1B-4D5E-9EC1-B2DFA172AAC5}"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9238F8A-A666-4370-9A05-D64055242729}" type="datetimeFigureOut">
              <a:rPr lang="es-MX" smtClean="0"/>
              <a:t>02/02/2015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CEB95337-ED1B-4D5E-9EC1-B2DFA172AAC5}"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238F8A-A666-4370-9A05-D64055242729}" type="datetimeFigureOut">
              <a:rPr lang="es-MX" smtClean="0"/>
              <a:t>02/02/2015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B95337-ED1B-4D5E-9EC1-B2DFA172AAC5}"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Reporte de actividades</a:t>
            </a:r>
            <a:endParaRPr lang="es-MX" dirty="0"/>
          </a:p>
        </p:txBody>
      </p:sp>
      <p:sp>
        <p:nvSpPr>
          <p:cNvPr id="3" name="2 Subtítulo"/>
          <p:cNvSpPr>
            <a:spLocks noGrp="1"/>
          </p:cNvSpPr>
          <p:nvPr>
            <p:ph type="subTitle" idx="1"/>
          </p:nvPr>
        </p:nvSpPr>
        <p:spPr/>
        <p:txBody>
          <a:bodyPr/>
          <a:lstStyle/>
          <a:p>
            <a:r>
              <a:rPr lang="es-MX" dirty="0" smtClean="0"/>
              <a:t>FES Iztacala</a:t>
            </a:r>
          </a:p>
          <a:p>
            <a:r>
              <a:rPr lang="es-MX" dirty="0" smtClean="0"/>
              <a:t>Alumno: Daniel Santiago Vicente</a:t>
            </a:r>
            <a:endParaRPr lang="es-MX"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a:p>
        </p:txBody>
      </p:sp>
      <p:pic>
        <p:nvPicPr>
          <p:cNvPr id="4" name="3 Imagen" descr="10947341_1409948555965467_1607912211308121320_n.jpg"/>
          <p:cNvPicPr>
            <a:picLocks noChangeAspect="1"/>
          </p:cNvPicPr>
          <p:nvPr/>
        </p:nvPicPr>
        <p:blipFill>
          <a:blip r:embed="rId2" cstate="print"/>
          <a:stretch>
            <a:fillRect/>
          </a:stretch>
        </p:blipFill>
        <p:spPr>
          <a:xfrm>
            <a:off x="467544" y="404664"/>
            <a:ext cx="8194038" cy="614552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649491"/>
          </a:xfrm>
        </p:spPr>
        <p:txBody>
          <a:bodyPr/>
          <a:lstStyle/>
          <a:p>
            <a:r>
              <a:rPr lang="es-MX" dirty="0" smtClean="0"/>
              <a:t>Llegamos y nos presentaron un video de las actividades que íbamos a realizar. Nos presentaron las zonas, la negra (punto de mayor infección) en donde nos pusimos nuestra bata quirúrgica, pasamos a la zona gris (dividida por un pequeño borde que no debemos pisar) en donde nos debimos poner nuestras botas sin pisar el suelo, solo se podía pasar en el punto de traslado de un cuarto  a otro.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649491"/>
          </a:xfrm>
        </p:spPr>
        <p:txBody>
          <a:bodyPr/>
          <a:lstStyle/>
          <a:p>
            <a:r>
              <a:rPr lang="es-MX" dirty="0" smtClean="0"/>
              <a:t>Por consiguiente nos lavamos las manos, esta se divide de tres tiempos:</a:t>
            </a:r>
          </a:p>
          <a:p>
            <a:r>
              <a:rPr lang="es-MX" dirty="0" smtClean="0"/>
              <a:t>1.- Este se lava por uñas, entre los dedos, la palma y el dorso, se lava el brazo y 5 cm. </a:t>
            </a:r>
            <a:r>
              <a:rPr lang="es-MX" dirty="0"/>
              <a:t>d</a:t>
            </a:r>
            <a:r>
              <a:rPr lang="es-MX" dirty="0" smtClean="0"/>
              <a:t>espués del antebrazo.</a:t>
            </a:r>
          </a:p>
          <a:p>
            <a:r>
              <a:rPr lang="es-MX" dirty="0" smtClean="0"/>
              <a:t>2.- En este tiempo se repite lo mismo pero se cubre nada más el brazo</a:t>
            </a:r>
          </a:p>
          <a:p>
            <a:r>
              <a:rPr lang="es-MX" dirty="0" smtClean="0"/>
              <a:t>3.- En este ultimo tiempo se la va hasta la muñeca</a:t>
            </a:r>
          </a:p>
          <a:p>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649491"/>
          </a:xfrm>
        </p:spPr>
        <p:txBody>
          <a:bodyPr/>
          <a:lstStyle/>
          <a:p>
            <a:r>
              <a:rPr lang="es-MX" dirty="0" smtClean="0"/>
              <a:t>En el lavado de manos se debe realizar rápido (de 5 a 10 minutos) y con movimientos que vayan de arriba abajo alternando entre las dos manos, mientras una se lava la otra no se enjuaga ya que debe actuar el jabón. </a:t>
            </a:r>
            <a:r>
              <a:rPr lang="es-MX" i="1" dirty="0" smtClean="0"/>
              <a:t>“Si no duele no sirve”. </a:t>
            </a:r>
            <a:endParaRPr lang="es-MX" dirty="0" smtClean="0"/>
          </a:p>
          <a:p>
            <a:r>
              <a:rPr lang="es-MX" dirty="0" smtClean="0"/>
              <a:t>Se ponen las manos en posición de seguridad (arriba del ombligo y debajo de la barbilla) y se camina hacia la puerta en donde se anuncia de una forma clara y fuerte que se va a pasar.</a:t>
            </a:r>
            <a:endParaRPr lang="es-MX"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lstStyle/>
          <a:p>
            <a:r>
              <a:rPr lang="es-MX" dirty="0" smtClean="0"/>
              <a:t>Una vez dentro se secan las manos con toallas, con técnica de esponjado y se pone la bata quirúrgica con la ayuda de la enfermera (en ningún momento se bajan las manos y cuando se ponen las batas no se sacan las manos).</a:t>
            </a:r>
          </a:p>
          <a:p>
            <a:r>
              <a:rPr lang="es-MX" dirty="0" smtClean="0"/>
              <a:t>Se ponen los guantes, para esto hay dos técnicas, una en donde se los pone el mismo cirujano y la segunda con ayuda de una enfermera.</a:t>
            </a:r>
            <a:endParaRPr lang="es-MX"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lstStyle/>
          <a:p>
            <a:r>
              <a:rPr lang="es-MX" dirty="0" smtClean="0"/>
              <a:t>Una vez puesto los guantes se limpia el lugar de la cirugía y se pone los campos, empezando por la pelvis, la cabeza, los antebrazos y por ultimo otra que cubre a todo el paciente.</a:t>
            </a:r>
          </a:p>
          <a:p>
            <a:r>
              <a:rPr lang="es-MX" dirty="0" smtClean="0"/>
              <a:t>Al terminar la operación se recogen los campos enrollándolos y terminando la explicación.</a:t>
            </a:r>
            <a:endParaRPr lang="es-MX"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pic>
        <p:nvPicPr>
          <p:cNvPr id="4" name="3 Marcador de contenido" descr="10362538_1409948649298791_3254222964559081070_n.jpg"/>
          <p:cNvPicPr>
            <a:picLocks noGrp="1" noChangeAspect="1"/>
          </p:cNvPicPr>
          <p:nvPr>
            <p:ph idx="1"/>
          </p:nvPr>
        </p:nvPicPr>
        <p:blipFill>
          <a:blip r:embed="rId2" cstate="print"/>
          <a:stretch>
            <a:fillRect/>
          </a:stretch>
        </p:blipFill>
        <p:spPr>
          <a:xfrm>
            <a:off x="2874764" y="1600200"/>
            <a:ext cx="3394472" cy="4525963"/>
          </a:xfrm>
        </p:spPr>
      </p:pic>
      <p:pic>
        <p:nvPicPr>
          <p:cNvPr id="5" name="4 Imagen" descr="10441223_1409948335965489_2482157271799481064_n.jpg"/>
          <p:cNvPicPr>
            <a:picLocks noChangeAspect="1"/>
          </p:cNvPicPr>
          <p:nvPr/>
        </p:nvPicPr>
        <p:blipFill>
          <a:blip r:embed="rId3" cstate="print"/>
          <a:stretch>
            <a:fillRect/>
          </a:stretch>
        </p:blipFill>
        <p:spPr>
          <a:xfrm>
            <a:off x="681573" y="548680"/>
            <a:ext cx="7698027" cy="57735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a:p>
        </p:txBody>
      </p:sp>
      <p:pic>
        <p:nvPicPr>
          <p:cNvPr id="4" name="3 Imagen" descr="10931422_1409948369298819_7146370301235598385_n.jpg"/>
          <p:cNvPicPr>
            <a:picLocks noChangeAspect="1"/>
          </p:cNvPicPr>
          <p:nvPr/>
        </p:nvPicPr>
        <p:blipFill>
          <a:blip r:embed="rId2" cstate="print"/>
          <a:stretch>
            <a:fillRect/>
          </a:stretch>
        </p:blipFill>
        <p:spPr>
          <a:xfrm>
            <a:off x="631573" y="548680"/>
            <a:ext cx="7898027" cy="59235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lstStyle/>
          <a:p>
            <a:endParaRPr lang="es-MX"/>
          </a:p>
        </p:txBody>
      </p:sp>
      <p:pic>
        <p:nvPicPr>
          <p:cNvPr id="4" name="3 Imagen" descr="10934010_1409948509298805_5059552576837843378_n.jpg"/>
          <p:cNvPicPr>
            <a:picLocks noChangeAspect="1"/>
          </p:cNvPicPr>
          <p:nvPr/>
        </p:nvPicPr>
        <p:blipFill>
          <a:blip r:embed="rId2" cstate="print"/>
          <a:stretch>
            <a:fillRect/>
          </a:stretch>
        </p:blipFill>
        <p:spPr>
          <a:xfrm>
            <a:off x="485563" y="476672"/>
            <a:ext cx="8194038" cy="6145528"/>
          </a:xfrm>
          <a:prstGeom prst="rect">
            <a:avLst/>
          </a:prstGeom>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381</Words>
  <Application>Microsoft Office PowerPoint</Application>
  <PresentationFormat>Presentación en pantalla (4:3)</PresentationFormat>
  <Paragraphs>14</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Reporte de actividades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www.intercambiosvirtuales.org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www.intercambiosvirtuales.org</dc:creator>
  <cp:lastModifiedBy>ActiveCool</cp:lastModifiedBy>
  <cp:revision>7</cp:revision>
  <dcterms:created xsi:type="dcterms:W3CDTF">2015-02-03T00:34:19Z</dcterms:created>
  <dcterms:modified xsi:type="dcterms:W3CDTF">2015-02-03T04:43:28Z</dcterms:modified>
</cp:coreProperties>
</file>